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3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9800"/>
    <a:srgbClr val="D9614C"/>
    <a:srgbClr val="CA2B1C"/>
    <a:srgbClr val="FFD462"/>
    <a:srgbClr val="EAA100"/>
    <a:srgbClr val="1CDFFD"/>
    <a:srgbClr val="CA0000"/>
    <a:srgbClr val="E40000"/>
    <a:srgbClr val="AA2000"/>
    <a:srgbClr val="FFC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24" y="1089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rdes Arce Espinoza" userId="S::larce@uned.ac.cr::a33300a3-6cf6-45f7-99e4-a84f253b6b55" providerId="AD" clId="Web-{B0285236-A396-9F45-F20B-F6DD7D681694}"/>
    <pc:docChg chg="delSld modSld">
      <pc:chgData name="Lourdes Arce Espinoza" userId="S::larce@uned.ac.cr::a33300a3-6cf6-45f7-99e4-a84f253b6b55" providerId="AD" clId="Web-{B0285236-A396-9F45-F20B-F6DD7D681694}" dt="2019-01-15T21:07:13.421" v="3128"/>
      <pc:docMkLst>
        <pc:docMk/>
      </pc:docMkLst>
      <pc:sldChg chg="del">
        <pc:chgData name="Lourdes Arce Espinoza" userId="S::larce@uned.ac.cr::a33300a3-6cf6-45f7-99e4-a84f253b6b55" providerId="AD" clId="Web-{B0285236-A396-9F45-F20B-F6DD7D681694}" dt="2019-01-15T20:26:00.191" v="0"/>
        <pc:sldMkLst>
          <pc:docMk/>
          <pc:sldMk cId="0" sldId="256"/>
        </pc:sldMkLst>
      </pc:sldChg>
      <pc:sldChg chg="del">
        <pc:chgData name="Lourdes Arce Espinoza" userId="S::larce@uned.ac.cr::a33300a3-6cf6-45f7-99e4-a84f253b6b55" providerId="AD" clId="Web-{B0285236-A396-9F45-F20B-F6DD7D681694}" dt="2019-01-15T20:26:03.270" v="1"/>
        <pc:sldMkLst>
          <pc:docMk/>
          <pc:sldMk cId="0" sldId="257"/>
        </pc:sldMkLst>
      </pc:sldChg>
      <pc:sldChg chg="del">
        <pc:chgData name="Lourdes Arce Espinoza" userId="S::larce@uned.ac.cr::a33300a3-6cf6-45f7-99e4-a84f253b6b55" providerId="AD" clId="Web-{B0285236-A396-9F45-F20B-F6DD7D681694}" dt="2019-01-15T20:26:04.473" v="2"/>
        <pc:sldMkLst>
          <pc:docMk/>
          <pc:sldMk cId="0" sldId="258"/>
        </pc:sldMkLst>
      </pc:sldChg>
      <pc:sldChg chg="del">
        <pc:chgData name="Lourdes Arce Espinoza" userId="S::larce@uned.ac.cr::a33300a3-6cf6-45f7-99e4-a84f253b6b55" providerId="AD" clId="Web-{B0285236-A396-9F45-F20B-F6DD7D681694}" dt="2019-01-15T20:26:12.004" v="3"/>
        <pc:sldMkLst>
          <pc:docMk/>
          <pc:sldMk cId="0" sldId="259"/>
        </pc:sldMkLst>
      </pc:sldChg>
      <pc:sldChg chg="del">
        <pc:chgData name="Lourdes Arce Espinoza" userId="S::larce@uned.ac.cr::a33300a3-6cf6-45f7-99e4-a84f253b6b55" providerId="AD" clId="Web-{B0285236-A396-9F45-F20B-F6DD7D681694}" dt="2019-01-15T20:26:15.895" v="4"/>
        <pc:sldMkLst>
          <pc:docMk/>
          <pc:sldMk cId="0" sldId="261"/>
        </pc:sldMkLst>
      </pc:sldChg>
      <pc:sldChg chg="addSp delSp modSp">
        <pc:chgData name="Lourdes Arce Espinoza" userId="S::larce@uned.ac.cr::a33300a3-6cf6-45f7-99e4-a84f253b6b55" providerId="AD" clId="Web-{B0285236-A396-9F45-F20B-F6DD7D681694}" dt="2019-01-15T21:07:13.421" v="3128"/>
        <pc:sldMkLst>
          <pc:docMk/>
          <pc:sldMk cId="3394186306" sldId="262"/>
        </pc:sldMkLst>
        <pc:spChg chg="add del mod">
          <ac:chgData name="Lourdes Arce Espinoza" userId="S::larce@uned.ac.cr::a33300a3-6cf6-45f7-99e4-a84f253b6b55" providerId="AD" clId="Web-{B0285236-A396-9F45-F20B-F6DD7D681694}" dt="2019-01-15T20:26:53.912" v="9"/>
          <ac:spMkLst>
            <pc:docMk/>
            <pc:sldMk cId="3394186306" sldId="262"/>
            <ac:spMk id="3" creationId="{79D660D3-CF69-4CBF-99CA-DDB3FD1E5805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31:57.001" v="269"/>
          <ac:spMkLst>
            <pc:docMk/>
            <pc:sldMk cId="3394186306" sldId="262"/>
            <ac:spMk id="5" creationId="{00000000-0000-0000-0000-000000000000}"/>
          </ac:spMkLst>
        </pc:spChg>
        <pc:spChg chg="del">
          <ac:chgData name="Lourdes Arce Espinoza" userId="S::larce@uned.ac.cr::a33300a3-6cf6-45f7-99e4-a84f253b6b55" providerId="AD" clId="Web-{B0285236-A396-9F45-F20B-F6DD7D681694}" dt="2019-01-15T20:57:57.276" v="2934"/>
          <ac:spMkLst>
            <pc:docMk/>
            <pc:sldMk cId="3394186306" sldId="262"/>
            <ac:spMk id="36" creationId="{00000000-0000-0000-0000-000000000000}"/>
          </ac:spMkLst>
        </pc:spChg>
        <pc:spChg chg="del">
          <ac:chgData name="Lourdes Arce Espinoza" userId="S::larce@uned.ac.cr::a33300a3-6cf6-45f7-99e4-a84f253b6b55" providerId="AD" clId="Web-{B0285236-A396-9F45-F20B-F6DD7D681694}" dt="2019-01-15T20:58:11.308" v="2941"/>
          <ac:spMkLst>
            <pc:docMk/>
            <pc:sldMk cId="3394186306" sldId="262"/>
            <ac:spMk id="69" creationId="{00000000-0000-0000-0000-000000000000}"/>
          </ac:spMkLst>
        </pc:spChg>
        <pc:spChg chg="add mod">
          <ac:chgData name="Lourdes Arce Espinoza" userId="S::larce@uned.ac.cr::a33300a3-6cf6-45f7-99e4-a84f253b6b55" providerId="AD" clId="Web-{B0285236-A396-9F45-F20B-F6DD7D681694}" dt="2019-01-15T21:04:25.978" v="3093"/>
          <ac:spMkLst>
            <pc:docMk/>
            <pc:sldMk cId="3394186306" sldId="262"/>
            <ac:spMk id="73" creationId="{B83D07FE-F1B3-447B-81E1-57D8831D9CFA}"/>
          </ac:spMkLst>
        </pc:spChg>
        <pc:spChg chg="del">
          <ac:chgData name="Lourdes Arce Espinoza" userId="S::larce@uned.ac.cr::a33300a3-6cf6-45f7-99e4-a84f253b6b55" providerId="AD" clId="Web-{B0285236-A396-9F45-F20B-F6DD7D681694}" dt="2019-01-15T20:58:00.729" v="2937"/>
          <ac:spMkLst>
            <pc:docMk/>
            <pc:sldMk cId="3394186306" sldId="262"/>
            <ac:spMk id="74" creationId="{00000000-0000-0000-0000-000000000000}"/>
          </ac:spMkLst>
        </pc:spChg>
        <pc:spChg chg="del">
          <ac:chgData name="Lourdes Arce Espinoza" userId="S::larce@uned.ac.cr::a33300a3-6cf6-45f7-99e4-a84f253b6b55" providerId="AD" clId="Web-{B0285236-A396-9F45-F20B-F6DD7D681694}" dt="2019-01-15T20:57:55.245" v="2930"/>
          <ac:spMkLst>
            <pc:docMk/>
            <pc:sldMk cId="3394186306" sldId="262"/>
            <ac:spMk id="75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58:16.339" v="2943" actId="1076"/>
          <ac:spMkLst>
            <pc:docMk/>
            <pc:sldMk cId="3394186306" sldId="262"/>
            <ac:spMk id="77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58:40.199" v="2970" actId="14100"/>
          <ac:spMkLst>
            <pc:docMk/>
            <pc:sldMk cId="3394186306" sldId="262"/>
            <ac:spMk id="85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1:04:32.587" v="3094"/>
          <ac:spMkLst>
            <pc:docMk/>
            <pc:sldMk cId="3394186306" sldId="262"/>
            <ac:spMk id="87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58:43.325" v="2971" actId="1076"/>
          <ac:spMkLst>
            <pc:docMk/>
            <pc:sldMk cId="3394186306" sldId="262"/>
            <ac:spMk id="89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50.940" v="1757"/>
          <ac:spMkLst>
            <pc:docMk/>
            <pc:sldMk cId="3394186306" sldId="262"/>
            <ac:spMk id="98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50.940" v="1757"/>
          <ac:spMkLst>
            <pc:docMk/>
            <pc:sldMk cId="3394186306" sldId="262"/>
            <ac:spMk id="99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50.940" v="1757"/>
          <ac:spMkLst>
            <pc:docMk/>
            <pc:sldMk cId="3394186306" sldId="262"/>
            <ac:spMk id="100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50.940" v="1757"/>
          <ac:spMkLst>
            <pc:docMk/>
            <pc:sldMk cId="3394186306" sldId="262"/>
            <ac:spMk id="101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50.940" v="1757"/>
          <ac:spMkLst>
            <pc:docMk/>
            <pc:sldMk cId="3394186306" sldId="262"/>
            <ac:spMk id="102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50.940" v="1757"/>
          <ac:spMkLst>
            <pc:docMk/>
            <pc:sldMk cId="3394186306" sldId="262"/>
            <ac:spMk id="103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50.940" v="1757"/>
          <ac:spMkLst>
            <pc:docMk/>
            <pc:sldMk cId="3394186306" sldId="262"/>
            <ac:spMk id="104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50.940" v="1757"/>
          <ac:spMkLst>
            <pc:docMk/>
            <pc:sldMk cId="3394186306" sldId="262"/>
            <ac:spMk id="105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32:20.205" v="276" actId="1076"/>
          <ac:spMkLst>
            <pc:docMk/>
            <pc:sldMk cId="3394186306" sldId="262"/>
            <ac:spMk id="107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29:54.231" v="33" actId="20577"/>
          <ac:spMkLst>
            <pc:docMk/>
            <pc:sldMk cId="3394186306" sldId="262"/>
            <ac:spMk id="14341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33:00.253" v="287" actId="1076"/>
          <ac:spMkLst>
            <pc:docMk/>
            <pc:sldMk cId="3394186306" sldId="262"/>
            <ac:spMk id="14342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2:45.790" v="1235" actId="14100"/>
          <ac:spMkLst>
            <pc:docMk/>
            <pc:sldMk cId="3394186306" sldId="262"/>
            <ac:spMk id="14346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53:27.782" v="2416" actId="20577"/>
          <ac:spMkLst>
            <pc:docMk/>
            <pc:sldMk cId="3394186306" sldId="262"/>
            <ac:spMk id="14348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4:19.997" v="1446" actId="20577"/>
          <ac:spMkLst>
            <pc:docMk/>
            <pc:sldMk cId="3394186306" sldId="262"/>
            <ac:spMk id="14350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46:36.939" v="1755" actId="1076"/>
          <ac:spMkLst>
            <pc:docMk/>
            <pc:sldMk cId="3394186306" sldId="262"/>
            <ac:spMk id="14352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1:03:59.336" v="3090" actId="20577"/>
          <ac:spMkLst>
            <pc:docMk/>
            <pc:sldMk cId="3394186306" sldId="262"/>
            <ac:spMk id="14354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1:04:41.806" v="3095" actId="1076"/>
          <ac:spMkLst>
            <pc:docMk/>
            <pc:sldMk cId="3394186306" sldId="262"/>
            <ac:spMk id="14363" creationId="{00000000-0000-0000-0000-000000000000}"/>
          </ac:spMkLst>
        </pc:spChg>
        <pc:spChg chg="del">
          <ac:chgData name="Lourdes Arce Espinoza" userId="S::larce@uned.ac.cr::a33300a3-6cf6-45f7-99e4-a84f253b6b55" providerId="AD" clId="Web-{B0285236-A396-9F45-F20B-F6DD7D681694}" dt="2019-01-15T20:57:53.776" v="2929"/>
          <ac:spMkLst>
            <pc:docMk/>
            <pc:sldMk cId="3394186306" sldId="262"/>
            <ac:spMk id="14365" creationId="{00000000-0000-0000-0000-000000000000}"/>
          </ac:spMkLst>
        </pc:spChg>
        <pc:spChg chg="del mod">
          <ac:chgData name="Lourdes Arce Espinoza" userId="S::larce@uned.ac.cr::a33300a3-6cf6-45f7-99e4-a84f253b6b55" providerId="AD" clId="Web-{B0285236-A396-9F45-F20B-F6DD7D681694}" dt="2019-01-15T20:57:58.229" v="2935"/>
          <ac:spMkLst>
            <pc:docMk/>
            <pc:sldMk cId="3394186306" sldId="262"/>
            <ac:spMk id="14366" creationId="{00000000-0000-0000-0000-000000000000}"/>
          </ac:spMkLst>
        </pc:spChg>
        <pc:spChg chg="del">
          <ac:chgData name="Lourdes Arce Espinoza" userId="S::larce@uned.ac.cr::a33300a3-6cf6-45f7-99e4-a84f253b6b55" providerId="AD" clId="Web-{B0285236-A396-9F45-F20B-F6DD7D681694}" dt="2019-01-15T20:58:00.136" v="2936"/>
          <ac:spMkLst>
            <pc:docMk/>
            <pc:sldMk cId="3394186306" sldId="262"/>
            <ac:spMk id="14367" creationId="{00000000-0000-0000-0000-000000000000}"/>
          </ac:spMkLst>
        </pc:spChg>
        <pc:spChg chg="del mod">
          <ac:chgData name="Lourdes Arce Espinoza" userId="S::larce@uned.ac.cr::a33300a3-6cf6-45f7-99e4-a84f253b6b55" providerId="AD" clId="Web-{B0285236-A396-9F45-F20B-F6DD7D681694}" dt="2019-01-15T20:58:05.839" v="2940"/>
          <ac:spMkLst>
            <pc:docMk/>
            <pc:sldMk cId="3394186306" sldId="262"/>
            <ac:spMk id="14368" creationId="{00000000-0000-0000-0000-000000000000}"/>
          </ac:spMkLst>
        </pc:spChg>
        <pc:spChg chg="mod">
          <ac:chgData name="Lourdes Arce Espinoza" userId="S::larce@uned.ac.cr::a33300a3-6cf6-45f7-99e4-a84f253b6b55" providerId="AD" clId="Web-{B0285236-A396-9F45-F20B-F6DD7D681694}" dt="2019-01-15T20:59:25.154" v="3018" actId="20577"/>
          <ac:spMkLst>
            <pc:docMk/>
            <pc:sldMk cId="3394186306" sldId="262"/>
            <ac:spMk id="14369" creationId="{00000000-0000-0000-0000-000000000000}"/>
          </ac:spMkLst>
        </pc:spChg>
        <pc:grpChg chg="mod">
          <ac:chgData name="Lourdes Arce Espinoza" userId="S::larce@uned.ac.cr::a33300a3-6cf6-45f7-99e4-a84f253b6b55" providerId="AD" clId="Web-{B0285236-A396-9F45-F20B-F6DD7D681694}" dt="2019-01-15T21:04:10.618" v="3092" actId="1076"/>
          <ac:grpSpMkLst>
            <pc:docMk/>
            <pc:sldMk cId="3394186306" sldId="262"/>
            <ac:grpSpMk id="97" creationId="{00000000-0000-0000-0000-000000000000}"/>
          </ac:grpSpMkLst>
        </pc:grpChg>
        <pc:grpChg chg="mod">
          <ac:chgData name="Lourdes Arce Espinoza" userId="S::larce@uned.ac.cr::a33300a3-6cf6-45f7-99e4-a84f253b6b55" providerId="AD" clId="Web-{B0285236-A396-9F45-F20B-F6DD7D681694}" dt="2019-01-15T20:33:03.566" v="288" actId="14100"/>
          <ac:grpSpMkLst>
            <pc:docMk/>
            <pc:sldMk cId="3394186306" sldId="262"/>
            <ac:grpSpMk id="14340" creationId="{00000000-0000-0000-0000-000000000000}"/>
          </ac:grpSpMkLst>
        </pc:grpChg>
        <pc:grpChg chg="del">
          <ac:chgData name="Lourdes Arce Espinoza" userId="S::larce@uned.ac.cr::a33300a3-6cf6-45f7-99e4-a84f253b6b55" providerId="AD" clId="Web-{B0285236-A396-9F45-F20B-F6DD7D681694}" dt="2019-01-15T20:26:33.599" v="5"/>
          <ac:grpSpMkLst>
            <pc:docMk/>
            <pc:sldMk cId="3394186306" sldId="262"/>
            <ac:grpSpMk id="14360" creationId="{00000000-0000-0000-0000-000000000000}"/>
          </ac:grpSpMkLst>
        </pc:grpChg>
        <pc:picChg chg="add mod">
          <ac:chgData name="Lourdes Arce Espinoza" userId="S::larce@uned.ac.cr::a33300a3-6cf6-45f7-99e4-a84f253b6b55" providerId="AD" clId="Web-{B0285236-A396-9F45-F20B-F6DD7D681694}" dt="2019-01-15T20:32:49.909" v="285" actId="14100"/>
          <ac:picMkLst>
            <pc:docMk/>
            <pc:sldMk cId="3394186306" sldId="262"/>
            <ac:picMk id="4" creationId="{C305B1D9-F94C-4B85-A7A8-DDAB521840F4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0:32:51.050" v="286" actId="1076"/>
          <ac:picMkLst>
            <pc:docMk/>
            <pc:sldMk cId="3394186306" sldId="262"/>
            <ac:picMk id="7" creationId="{7C8A7EAB-2154-45B2-9BFD-275981B3A457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3:12.741" v="3082"/>
          <ac:picMkLst>
            <pc:docMk/>
            <pc:sldMk cId="3394186306" sldId="262"/>
            <ac:picMk id="9" creationId="{3A406E4A-24A1-4737-9D60-34EAAA0F2471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4:54.697" v="3097" actId="1076"/>
          <ac:picMkLst>
            <pc:docMk/>
            <pc:sldMk cId="3394186306" sldId="262"/>
            <ac:picMk id="11" creationId="{92267EEF-3022-4E6D-B819-6C87797B868E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3:07.678" v="3081"/>
          <ac:picMkLst>
            <pc:docMk/>
            <pc:sldMk cId="3394186306" sldId="262"/>
            <ac:picMk id="13" creationId="{5DEB1BE3-B778-49BE-A713-DF11BC0FC332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3:32.913" v="3085"/>
          <ac:picMkLst>
            <pc:docMk/>
            <pc:sldMk cId="3394186306" sldId="262"/>
            <ac:picMk id="15" creationId="{3127D8A8-08FA-4689-A7B1-97A49807BC3A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3:28.069" v="3084"/>
          <ac:picMkLst>
            <pc:docMk/>
            <pc:sldMk cId="3394186306" sldId="262"/>
            <ac:picMk id="17" creationId="{8FBD56E0-E6F6-4ED7-B822-9996D1C2B6F0}"/>
          </ac:picMkLst>
        </pc:picChg>
        <pc:picChg chg="add del mod">
          <ac:chgData name="Lourdes Arce Espinoza" userId="S::larce@uned.ac.cr::a33300a3-6cf6-45f7-99e4-a84f253b6b55" providerId="AD" clId="Web-{B0285236-A396-9F45-F20B-F6DD7D681694}" dt="2019-01-15T21:02:23.942" v="3074"/>
          <ac:picMkLst>
            <pc:docMk/>
            <pc:sldMk cId="3394186306" sldId="262"/>
            <ac:picMk id="19" creationId="{E11B3F95-A494-49A9-BEBC-94C9C30BADCE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4:46.572" v="3096" actId="1076"/>
          <ac:picMkLst>
            <pc:docMk/>
            <pc:sldMk cId="3394186306" sldId="262"/>
            <ac:picMk id="29" creationId="{EE02A979-9D5F-401E-B4DB-E1143119F084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6:36.967" v="3118" actId="1076"/>
          <ac:picMkLst>
            <pc:docMk/>
            <pc:sldMk cId="3394186306" sldId="262"/>
            <ac:picMk id="31" creationId="{99F84916-9497-42D9-AE4E-67F43C79A95A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7:13.421" v="3128"/>
          <ac:picMkLst>
            <pc:docMk/>
            <pc:sldMk cId="3394186306" sldId="262"/>
            <ac:picMk id="33" creationId="{9A7830B8-FC77-4323-8FB1-4D30D68A53EA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5:14.370" v="3101"/>
          <ac:picMkLst>
            <pc:docMk/>
            <pc:sldMk cId="3394186306" sldId="262"/>
            <ac:picMk id="88" creationId="{039EF920-64A4-49E4-8F78-34F418D62471}"/>
          </ac:picMkLst>
        </pc:picChg>
        <pc:picChg chg="add mod">
          <ac:chgData name="Lourdes Arce Espinoza" userId="S::larce@uned.ac.cr::a33300a3-6cf6-45f7-99e4-a84f253b6b55" providerId="AD" clId="Web-{B0285236-A396-9F45-F20B-F6DD7D681694}" dt="2019-01-15T21:05:37.949" v="3107" actId="1076"/>
          <ac:picMkLst>
            <pc:docMk/>
            <pc:sldMk cId="3394186306" sldId="262"/>
            <ac:picMk id="91" creationId="{FEACB236-B072-444E-89FB-02096FC0EF8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890496"/>
            <a:ext cx="5917677" cy="10219032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2" y="19109520"/>
            <a:ext cx="5917677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1521" y="7656427"/>
            <a:ext cx="3962396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56876" y="13400619"/>
            <a:ext cx="15439180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19845812"/>
            <a:ext cx="6422002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4" y="22112764"/>
            <a:ext cx="6422003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2004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0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11575842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1" y="2363994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4" y="3657602"/>
            <a:ext cx="6177681" cy="1153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2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1" y="20003262"/>
            <a:ext cx="6422005" cy="407270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8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4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637596"/>
            <a:ext cx="6422004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4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2313431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1" y="12588650"/>
            <a:ext cx="2313431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9941328"/>
            <a:ext cx="232675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0"/>
            <a:ext cx="2326750" cy="115534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9956800"/>
            <a:ext cx="231374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12588650"/>
            <a:ext cx="2313740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0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3592" cy="283945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1" y="16718382"/>
            <a:ext cx="2295329" cy="263184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2" y="9956800"/>
            <a:ext cx="2012937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40" y="19392832"/>
            <a:ext cx="2309279" cy="470668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16718376"/>
            <a:ext cx="2291674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9947336"/>
            <a:ext cx="2025182" cy="579883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19392836"/>
            <a:ext cx="2317790" cy="475349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16666092"/>
            <a:ext cx="2304671" cy="2726736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9956800"/>
            <a:ext cx="2018838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19392838"/>
            <a:ext cx="2304671" cy="47577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0"/>
            <a:ext cx="0" cy="1419374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36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87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5791198"/>
            <a:ext cx="1119474" cy="18287996"/>
          </a:xfrm>
        </p:spPr>
        <p:txBody>
          <a:bodyPr vert="eaVert" anchor="ctr" anchorCtr="0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5791196"/>
            <a:ext cx="4417234" cy="18288000"/>
          </a:xfrm>
        </p:spPr>
        <p:txBody>
          <a:bodyPr vert="eaVert"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3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4" y="9030354"/>
            <a:ext cx="3101763" cy="12081372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9029070"/>
            <a:ext cx="3054653" cy="1208138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8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1" y="9956796"/>
            <a:ext cx="3636979" cy="14122416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798"/>
            <a:ext cx="3636981" cy="14212980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6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3636979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12992162"/>
            <a:ext cx="3636978" cy="11087044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9955000"/>
            <a:ext cx="3636980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92162"/>
            <a:ext cx="3636980" cy="11095636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0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7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811524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12347380"/>
            <a:ext cx="2712590" cy="117521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0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5372450"/>
            <a:ext cx="3001938" cy="645234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12344400"/>
            <a:ext cx="3001938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6"/>
            <a:ext cx="6345260" cy="14122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2" y="25508390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25492782"/>
            <a:ext cx="3859795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  <p:sldLayoutId id="21474841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7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6.png"/><Relationship Id="rId24" Type="http://schemas.openxmlformats.org/officeDocument/2006/relationships/image" Target="../media/image23.sv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10" Type="http://schemas.openxmlformats.org/officeDocument/2006/relationships/image" Target="../media/image9.svg"/><Relationship Id="rId19" Type="http://schemas.openxmlformats.org/officeDocument/2006/relationships/image" Target="../media/image10.png"/><Relationship Id="rId4" Type="http://schemas.openxmlformats.org/officeDocument/2006/relationships/image" Target="../media/image3.svg"/><Relationship Id="rId9" Type="http://schemas.openxmlformats.org/officeDocument/2006/relationships/image" Target="../media/image5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val 106"/>
          <p:cNvSpPr/>
          <p:nvPr/>
        </p:nvSpPr>
        <p:spPr>
          <a:xfrm>
            <a:off x="916438" y="4256807"/>
            <a:ext cx="2670713" cy="2411921"/>
          </a:xfrm>
          <a:prstGeom prst="ellipse">
            <a:avLst/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Down Ribbon 4"/>
          <p:cNvSpPr/>
          <p:nvPr/>
        </p:nvSpPr>
        <p:spPr>
          <a:xfrm rot="10800000"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484481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806575" y="676275"/>
            <a:ext cx="54895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FFFFFF"/>
                </a:solidFill>
                <a:latin typeface="Courier"/>
                <a:cs typeface="Courier" charset="0"/>
              </a:rPr>
              <a:t>ACTIVIDAD FÍSICA</a:t>
            </a:r>
            <a:endParaRPr lang="en-US" sz="5400" b="1" dirty="0">
              <a:solidFill>
                <a:srgbClr val="FFFFFF"/>
              </a:solidFill>
              <a:latin typeface="Courier" charset="0"/>
              <a:cs typeface="Courier" charset="0"/>
            </a:endParaRP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4097547" y="4218617"/>
            <a:ext cx="41370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La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actividad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física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se define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como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todo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aquel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movimiento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 muscular que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requiere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más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energía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que el 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Calibri"/>
              </a:rPr>
              <a:t>simple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hecho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estar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en </a:t>
            </a:r>
            <a:r>
              <a:rPr lang="en-US" dirty="0" err="1">
                <a:solidFill>
                  <a:schemeClr val="bg1"/>
                </a:solidFill>
                <a:latin typeface="Calibri"/>
                <a:cs typeface="Calibri"/>
              </a:rPr>
              <a:t>reposo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6" name="TextBox 48"/>
          <p:cNvSpPr txBox="1">
            <a:spLocks noChangeArrowheads="1"/>
          </p:cNvSpPr>
          <p:nvPr/>
        </p:nvSpPr>
        <p:spPr bwMode="auto">
          <a:xfrm>
            <a:off x="3193571" y="12585311"/>
            <a:ext cx="24405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Actividad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  <a:latin typeface="Calibri"/>
                <a:cs typeface="Calibri"/>
              </a:rPr>
              <a:t>aeróbica</a:t>
            </a:r>
            <a:r>
              <a:rPr lang="en-US" sz="1800" b="1" dirty="0" smtClean="0">
                <a:solidFill>
                  <a:srgbClr val="3A6D70"/>
                </a:solidFill>
                <a:latin typeface="Calibri"/>
                <a:cs typeface="Calibri"/>
              </a:rPr>
              <a:t>: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fortalece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el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corazón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y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pulmones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ejemplos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esta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actividad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son: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correr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nadar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andar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en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bicicleta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bailar</a:t>
            </a:r>
            <a:endParaRPr lang="en-US" sz="1800" b="1" dirty="0">
              <a:solidFill>
                <a:srgbClr val="3A6D70"/>
              </a:solidFill>
              <a:cs typeface="Calibri" charset="0"/>
            </a:endParaRPr>
          </a:p>
        </p:txBody>
      </p:sp>
      <p:sp>
        <p:nvSpPr>
          <p:cNvPr id="14348" name="TextBox 50"/>
          <p:cNvSpPr txBox="1">
            <a:spLocks noChangeArrowheads="1"/>
          </p:cNvSpPr>
          <p:nvPr/>
        </p:nvSpPr>
        <p:spPr bwMode="auto">
          <a:xfrm>
            <a:off x="6271255" y="14844023"/>
            <a:ext cx="251244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Estiramientos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: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mejoran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la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flexibilidad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y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movimiento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las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articulaciones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ejemplos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esta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actividad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son: yoga,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barrer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 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limpiar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y 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subir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gradas</a:t>
            </a:r>
            <a:endParaRPr lang="en-US" sz="1800" b="1" dirty="0" err="1">
              <a:solidFill>
                <a:srgbClr val="3A6D70"/>
              </a:solidFill>
              <a:cs typeface="Calibri" charset="0"/>
            </a:endParaRPr>
          </a:p>
        </p:txBody>
      </p:sp>
      <p:sp>
        <p:nvSpPr>
          <p:cNvPr id="14350" name="TextBox 54"/>
          <p:cNvSpPr txBox="1">
            <a:spLocks noChangeArrowheads="1"/>
          </p:cNvSpPr>
          <p:nvPr/>
        </p:nvSpPr>
        <p:spPr bwMode="auto">
          <a:xfrm>
            <a:off x="317171" y="14527722"/>
            <a:ext cx="20955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Ejercicios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para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grandes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músculos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: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mejoran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la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fuerza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y la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potencia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smtClean="0">
                <a:solidFill>
                  <a:srgbClr val="3A6D70"/>
                </a:solidFill>
                <a:latin typeface="Calibri"/>
                <a:cs typeface="Calibri"/>
              </a:rPr>
              <a:t>muscular, </a:t>
            </a:r>
            <a:r>
              <a:rPr lang="en-US" sz="1800" b="1" dirty="0" err="1" smtClean="0">
                <a:solidFill>
                  <a:srgbClr val="3A6D70"/>
                </a:solidFill>
                <a:latin typeface="Calibri"/>
                <a:cs typeface="Calibri"/>
              </a:rPr>
              <a:t>ejemplos</a:t>
            </a:r>
            <a:r>
              <a:rPr lang="en-US" sz="1800" b="1" dirty="0" smtClean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estos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ejercicios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son: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abdominales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levantamiento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cargas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jardinería</a:t>
            </a:r>
            <a:endParaRPr lang="en-US" sz="1800" b="1" dirty="0">
              <a:solidFill>
                <a:srgbClr val="3A6D70"/>
              </a:solidFill>
              <a:cs typeface="Calibri" charset="0"/>
            </a:endParaRPr>
          </a:p>
        </p:txBody>
      </p:sp>
      <p:sp>
        <p:nvSpPr>
          <p:cNvPr id="14352" name="TextBox 56"/>
          <p:cNvSpPr txBox="1">
            <a:spLocks noChangeArrowheads="1"/>
          </p:cNvSpPr>
          <p:nvPr/>
        </p:nvSpPr>
        <p:spPr bwMode="auto">
          <a:xfrm>
            <a:off x="3594190" y="16716915"/>
            <a:ext cx="209708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Ejercicios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para el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fortalecimiento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huesos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y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articulaciones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: </a:t>
            </a:r>
            <a:r>
              <a:rPr lang="en-US" sz="1800" b="1" dirty="0" err="1" smtClean="0">
                <a:solidFill>
                  <a:srgbClr val="3A6D70"/>
                </a:solidFill>
                <a:latin typeface="Calibri"/>
                <a:cs typeface="Calibri"/>
              </a:rPr>
              <a:t>algunos</a:t>
            </a:r>
            <a:r>
              <a:rPr lang="en-US" sz="1800" b="1" dirty="0" smtClean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  <a:latin typeface="Calibri"/>
                <a:cs typeface="Calibri"/>
              </a:rPr>
              <a:t>ejemplos</a:t>
            </a:r>
            <a:r>
              <a:rPr lang="en-US" sz="1800" b="1" dirty="0" smtClean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de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estos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  <a:latin typeface="Calibri"/>
                <a:cs typeface="Calibri"/>
              </a:rPr>
              <a:t>ejercicios</a:t>
            </a:r>
            <a:r>
              <a:rPr lang="en-US" sz="1800" b="1" dirty="0" smtClean="0">
                <a:solidFill>
                  <a:srgbClr val="3A6D70"/>
                </a:solidFill>
                <a:latin typeface="Calibri"/>
                <a:cs typeface="Calibri"/>
              </a:rPr>
              <a:t> son: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caminar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correr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,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levantar</a:t>
            </a:r>
            <a:r>
              <a:rPr lang="en-US" sz="1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1800" b="1" dirty="0" err="1">
                <a:solidFill>
                  <a:srgbClr val="3A6D70"/>
                </a:solidFill>
                <a:latin typeface="Calibri"/>
                <a:cs typeface="Calibri"/>
              </a:rPr>
              <a:t>pesas</a:t>
            </a:r>
            <a:endParaRPr lang="en-US" sz="1800" b="1" dirty="0">
              <a:solidFill>
                <a:srgbClr val="3A6D70"/>
              </a:solidFill>
              <a:cs typeface="Calibri"/>
            </a:endParaRPr>
          </a:p>
        </p:txBody>
      </p:sp>
      <p:grpSp>
        <p:nvGrpSpPr>
          <p:cNvPr id="58" name="Group 57"/>
          <p:cNvGrpSpPr/>
          <p:nvPr/>
        </p:nvGrpSpPr>
        <p:grpSpPr>
          <a:xfrm rot="10800000">
            <a:off x="4841416" y="11717259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211917" y="8843574"/>
            <a:ext cx="6178609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3A6D70"/>
                </a:solidFill>
                <a:latin typeface="Calibri"/>
                <a:cs typeface="Calibri"/>
              </a:rPr>
              <a:t>La </a:t>
            </a:r>
            <a:r>
              <a:rPr lang="en-US" sz="2800" b="1" err="1">
                <a:solidFill>
                  <a:srgbClr val="3A6D70"/>
                </a:solidFill>
                <a:latin typeface="Calibri"/>
                <a:cs typeface="Calibri"/>
              </a:rPr>
              <a:t>actividad</a:t>
            </a:r>
            <a:r>
              <a:rPr lang="en-US" sz="2800" b="1" dirty="0">
                <a:solidFill>
                  <a:srgbClr val="3A6D70"/>
                </a:solidFill>
                <a:latin typeface="Calibri"/>
                <a:cs typeface="Calibri"/>
              </a:rPr>
              <a:t> </a:t>
            </a:r>
            <a:r>
              <a:rPr lang="en-US" sz="2800" b="1" err="1">
                <a:solidFill>
                  <a:srgbClr val="3A6D70"/>
                </a:solidFill>
                <a:latin typeface="Calibri"/>
                <a:cs typeface="Calibri"/>
              </a:rPr>
              <a:t>física</a:t>
            </a:r>
            <a:r>
              <a:rPr lang="en-US" sz="2800" b="1" dirty="0">
                <a:solidFill>
                  <a:srgbClr val="3A6D70"/>
                </a:solidFill>
                <a:latin typeface="Calibri"/>
                <a:cs typeface="Calibri"/>
              </a:rPr>
              <a:t> se </a:t>
            </a:r>
            <a:r>
              <a:rPr lang="en-US" sz="2800" b="1" err="1">
                <a:solidFill>
                  <a:srgbClr val="3A6D70"/>
                </a:solidFill>
                <a:latin typeface="Calibri"/>
                <a:cs typeface="Calibri"/>
              </a:rPr>
              <a:t>clasifica</a:t>
            </a:r>
            <a:r>
              <a:rPr lang="en-US" sz="2800" b="1" dirty="0">
                <a:solidFill>
                  <a:srgbClr val="3A6D70"/>
                </a:solidFill>
                <a:latin typeface="Calibri"/>
                <a:cs typeface="Calibri"/>
              </a:rPr>
              <a:t> en:</a:t>
            </a:r>
          </a:p>
          <a:p>
            <a:pPr algn="just" eaLnBrk="1" hangingPunct="1"/>
            <a:endParaRPr lang="en-US" sz="2800" b="1" dirty="0">
              <a:solidFill>
                <a:srgbClr val="3A6D70"/>
              </a:solidFill>
              <a:latin typeface="Calibri"/>
              <a:cs typeface="Calibri"/>
            </a:endParaRPr>
          </a:p>
          <a:p>
            <a:pPr marL="342900" indent="-342900" algn="just" eaLnBrk="1" hangingPunct="1">
              <a:buFont typeface="Arial"/>
              <a:buChar char="•"/>
            </a:pP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Actividad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aeróbica</a:t>
            </a:r>
            <a:endParaRPr lang="en-US" sz="2800" b="1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 algn="just" eaLnBrk="1" hangingPunct="1">
              <a:buFont typeface="Arial"/>
              <a:buChar char="•"/>
            </a:pP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Estiramientos</a:t>
            </a:r>
            <a:endParaRPr lang="en-US" sz="2800" b="1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 algn="just" eaLnBrk="1" hangingPunct="1">
              <a:buFont typeface="Arial"/>
              <a:buChar char="•"/>
            </a:pP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Ejercicios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para </a:t>
            </a: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grandes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músculos</a:t>
            </a:r>
            <a:endParaRPr lang="en-US" sz="2800" b="1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  <a:p>
            <a:pPr marL="342900" indent="-342900" algn="just" eaLnBrk="1" hangingPunct="1">
              <a:buFont typeface="Arial"/>
              <a:buChar char="•"/>
            </a:pP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Ejercicios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para </a:t>
            </a: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fortalecimiento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de </a:t>
            </a: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huesos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y </a:t>
            </a:r>
            <a:r>
              <a:rPr lang="en-US" sz="2800" b="1" err="1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articulaciones</a:t>
            </a:r>
            <a:endParaRPr lang="en-US" sz="2800" b="1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1585" y="25165066"/>
            <a:ext cx="3047647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63" name="TextBox 105"/>
          <p:cNvSpPr txBox="1">
            <a:spLocks noChangeArrowheads="1"/>
          </p:cNvSpPr>
          <p:nvPr/>
        </p:nvSpPr>
        <p:spPr bwMode="auto">
          <a:xfrm>
            <a:off x="4515808" y="19561085"/>
            <a:ext cx="4165779" cy="175432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Todas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las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actividades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que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realizamos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diariamente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 son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consideradas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ACTIVIDAD FÍSICA,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pues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nos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mantienen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activos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y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contribuyen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a </a:t>
            </a:r>
            <a:r>
              <a:rPr lang="en-US" sz="1800" b="1" dirty="0" err="1">
                <a:solidFill>
                  <a:schemeClr val="bg1"/>
                </a:solidFill>
                <a:latin typeface="Abadi"/>
                <a:cs typeface="Calibri"/>
              </a:rPr>
              <a:t>nuestro</a:t>
            </a:r>
            <a:r>
              <a:rPr lang="en-US" sz="1800" b="1" dirty="0">
                <a:solidFill>
                  <a:schemeClr val="bg1"/>
                </a:solidFill>
                <a:latin typeface="Abadi"/>
                <a:cs typeface="Calibri"/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  <a:latin typeface="Abadi"/>
                <a:cs typeface="Calibri"/>
              </a:rPr>
              <a:t>bienestar</a:t>
            </a:r>
            <a:endParaRPr lang="en-US" sz="1800" b="1" dirty="0">
              <a:solidFill>
                <a:schemeClr val="bg1"/>
              </a:solidFill>
              <a:latin typeface="Abadi"/>
              <a:cs typeface="Calibri"/>
            </a:endParaRPr>
          </a:p>
          <a:p>
            <a:pPr algn="just" eaLnBrk="1" hangingPunct="1"/>
            <a:endParaRPr lang="en-US" sz="1800" b="1" dirty="0">
              <a:solidFill>
                <a:srgbClr val="3A6D70"/>
              </a:solidFill>
              <a:latin typeface="Abadi"/>
              <a:cs typeface="Calibri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İConstruyamos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salud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Calibri"/>
                <a:cs typeface="Calibri"/>
              </a:rPr>
              <a:t>juntos</a:t>
            </a:r>
            <a:r>
              <a:rPr lang="en-US" sz="1800" dirty="0">
                <a:solidFill>
                  <a:prstClr val="white"/>
                </a:solidFill>
                <a:latin typeface="Calibri"/>
                <a:cs typeface="Calibri"/>
              </a:rPr>
              <a:t>!</a:t>
            </a:r>
            <a:endParaRPr lang="en-US" sz="1800" dirty="0">
              <a:solidFill>
                <a:prstClr val="white"/>
              </a:solidFill>
              <a:cs typeface="Calibri"/>
            </a:endParaRP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4518084" y="26542999"/>
            <a:ext cx="388167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07424" y="22277866"/>
            <a:ext cx="401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TEXTO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910312" y="23579999"/>
            <a:ext cx="401683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La actividad física se clasifica también en suave, moderada o </a:t>
            </a:r>
            <a:r>
              <a:rPr lang="es-CR" b="1" dirty="0" smtClean="0">
                <a:latin typeface="Calibri"/>
                <a:cs typeface="Calibri"/>
              </a:rPr>
              <a:t>intensa</a:t>
            </a:r>
            <a:endParaRPr lang="es-CR" b="1" dirty="0">
              <a:cs typeface="Calibri"/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3937070" y="24478924"/>
            <a:ext cx="4016833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Generalmente en las actividades diarias, realizamos actividad física suave, por lo que </a:t>
            </a:r>
            <a:r>
              <a:rPr lang="es-CR" b="1" dirty="0" smtClean="0">
                <a:latin typeface="Calibri"/>
                <a:cs typeface="Calibri"/>
              </a:rPr>
              <a:t>debemos</a:t>
            </a:r>
            <a:r>
              <a:rPr lang="es-CR" b="1" dirty="0" smtClean="0">
                <a:latin typeface="Calibri"/>
                <a:cs typeface="Calibri"/>
              </a:rPr>
              <a:t> </a:t>
            </a:r>
            <a:r>
              <a:rPr lang="es-CR" b="1" dirty="0">
                <a:latin typeface="Calibri"/>
                <a:cs typeface="Calibri"/>
              </a:rPr>
              <a:t>incorporar el ejercicio físico para aumentar la intensidad a moderada o intensa</a:t>
            </a:r>
            <a:endParaRPr lang="es-CR" b="1" dirty="0">
              <a:cs typeface="Calibri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174960" y="26764623"/>
            <a:ext cx="401683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CR" b="1" dirty="0">
                <a:latin typeface="Calibri"/>
                <a:cs typeface="Calibri"/>
              </a:rPr>
              <a:t>SERVICIO MÉDICO UNED</a:t>
            </a:r>
            <a:endParaRPr lang="es-CR" b="1" dirty="0">
              <a:cs typeface="Calibri"/>
            </a:endParaRPr>
          </a:p>
        </p:txBody>
      </p:sp>
      <p:pic>
        <p:nvPicPr>
          <p:cNvPr id="4" name="Gráfico 5" descr="Andar">
            <a:extLst>
              <a:ext uri="{FF2B5EF4-FFF2-40B4-BE49-F238E27FC236}">
                <a16:creationId xmlns="" xmlns:a16="http://schemas.microsoft.com/office/drawing/2014/main" id="{C305B1D9-F94C-4B85-A7A8-DDAB52184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60121" y="5308120"/>
            <a:ext cx="1015041" cy="1043796"/>
          </a:xfrm>
          <a:prstGeom prst="rect">
            <a:avLst/>
          </a:prstGeom>
        </p:spPr>
      </p:pic>
      <p:pic>
        <p:nvPicPr>
          <p:cNvPr id="7" name="Gráfico 7" descr="Correr">
            <a:extLst>
              <a:ext uri="{FF2B5EF4-FFF2-40B4-BE49-F238E27FC236}">
                <a16:creationId xmlns="" xmlns:a16="http://schemas.microsoft.com/office/drawing/2014/main" id="{7C8A7EAB-2154-45B2-9BFD-275981B3A4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80921" y="4660242"/>
            <a:ext cx="1446362" cy="1431984"/>
          </a:xfrm>
          <a:prstGeom prst="rect">
            <a:avLst/>
          </a:prstGeom>
        </p:spPr>
      </p:pic>
      <p:sp>
        <p:nvSpPr>
          <p:cNvPr id="73" name="TextBox 105">
            <a:extLst>
              <a:ext uri="{FF2B5EF4-FFF2-40B4-BE49-F238E27FC236}">
                <a16:creationId xmlns="" xmlns:a16="http://schemas.microsoft.com/office/drawing/2014/main" id="{B83D07FE-F1B3-447B-81E1-57D8831D9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78" y="21315123"/>
            <a:ext cx="4165779" cy="1938992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000" b="1" dirty="0">
                <a:latin typeface="Calibri"/>
                <a:cs typeface="Calibri"/>
              </a:rPr>
              <a:t>Sin embargo, para que se </a:t>
            </a:r>
            <a:r>
              <a:rPr lang="en-US" sz="2000" b="1" dirty="0" err="1">
                <a:latin typeface="Calibri"/>
                <a:cs typeface="Calibri"/>
              </a:rPr>
              <a:t>vea</a:t>
            </a:r>
            <a:r>
              <a:rPr lang="en-US" sz="2000" b="1" dirty="0">
                <a:latin typeface="Calibri"/>
                <a:cs typeface="Calibri"/>
              </a:rPr>
              <a:t> un mayor </a:t>
            </a:r>
            <a:r>
              <a:rPr lang="en-US" sz="2000" b="1" dirty="0" err="1">
                <a:latin typeface="Calibri"/>
                <a:cs typeface="Calibri"/>
              </a:rPr>
              <a:t>beneficio</a:t>
            </a:r>
            <a:r>
              <a:rPr lang="en-US" sz="2000" b="1" dirty="0">
                <a:latin typeface="Calibri"/>
                <a:cs typeface="Calibri"/>
              </a:rPr>
              <a:t>, a </a:t>
            </a:r>
            <a:r>
              <a:rPr lang="en-US" sz="2000" b="1" dirty="0" err="1">
                <a:latin typeface="Calibri"/>
                <a:cs typeface="Calibri"/>
              </a:rPr>
              <a:t>nuestra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actividad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física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diaria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debemos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incorporar</a:t>
            </a:r>
            <a:r>
              <a:rPr lang="en-US" sz="2000" b="1" dirty="0">
                <a:latin typeface="Calibri"/>
                <a:cs typeface="Calibri"/>
              </a:rPr>
              <a:t> un </a:t>
            </a:r>
            <a:r>
              <a:rPr lang="en-US" sz="2000" b="1" dirty="0" err="1">
                <a:latin typeface="Calibri"/>
                <a:cs typeface="Calibri"/>
              </a:rPr>
              <a:t>programa</a:t>
            </a:r>
            <a:r>
              <a:rPr lang="en-US" sz="2000" b="1" dirty="0">
                <a:latin typeface="Calibri"/>
                <a:cs typeface="Calibri"/>
              </a:rPr>
              <a:t> de </a:t>
            </a:r>
            <a:r>
              <a:rPr lang="en-US" sz="2000" b="1" dirty="0" err="1">
                <a:latin typeface="Calibri"/>
                <a:cs typeface="Calibri"/>
              </a:rPr>
              <a:t>ejercicios</a:t>
            </a:r>
            <a:r>
              <a:rPr lang="en-US" sz="2000" b="1" dirty="0">
                <a:latin typeface="Calibri"/>
                <a:cs typeface="Calibri"/>
              </a:rPr>
              <a:t> al </a:t>
            </a:r>
            <a:r>
              <a:rPr lang="en-US" sz="2000" b="1" dirty="0" err="1">
                <a:latin typeface="Calibri"/>
                <a:cs typeface="Calibri"/>
              </a:rPr>
              <a:t>menos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tres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veces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por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 smtClean="0">
                <a:latin typeface="Calibri"/>
                <a:cs typeface="Calibri"/>
              </a:rPr>
              <a:t>semana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y por un </a:t>
            </a:r>
            <a:r>
              <a:rPr lang="en-US" sz="2000" b="1" dirty="0" err="1">
                <a:latin typeface="Calibri"/>
                <a:cs typeface="Calibri"/>
              </a:rPr>
              <a:t>periodo</a:t>
            </a:r>
            <a:r>
              <a:rPr lang="en-US" sz="2000" b="1" dirty="0">
                <a:latin typeface="Calibri"/>
                <a:cs typeface="Calibri"/>
              </a:rPr>
              <a:t> de  hora y </a:t>
            </a:r>
            <a:r>
              <a:rPr lang="en-US" sz="2000" b="1" dirty="0" err="1">
                <a:latin typeface="Calibri"/>
                <a:cs typeface="Calibri"/>
              </a:rPr>
              <a:t>treinta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n-US" sz="2000" b="1" dirty="0" err="1">
                <a:latin typeface="Calibri"/>
                <a:cs typeface="Calibri"/>
              </a:rPr>
              <a:t>minutos</a:t>
            </a:r>
            <a:endParaRPr lang="en-US" sz="2000" b="1" dirty="0">
              <a:latin typeface="Calibri"/>
              <a:cs typeface="Calibri"/>
            </a:endParaRPr>
          </a:p>
        </p:txBody>
      </p:sp>
      <p:pic>
        <p:nvPicPr>
          <p:cNvPr id="9" name="Gráfico 9" descr="Correr">
            <a:extLst>
              <a:ext uri="{FF2B5EF4-FFF2-40B4-BE49-F238E27FC236}">
                <a16:creationId xmlns="" xmlns:a16="http://schemas.microsoft.com/office/drawing/2014/main" id="{3A406E4A-24A1-4737-9D60-34EAAA0F24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06196" y="22704726"/>
            <a:ext cx="986286" cy="986286"/>
          </a:xfrm>
          <a:prstGeom prst="rect">
            <a:avLst/>
          </a:prstGeom>
        </p:spPr>
      </p:pic>
      <p:pic>
        <p:nvPicPr>
          <p:cNvPr id="11" name="Gráfico 11" descr="Andar">
            <a:extLst>
              <a:ext uri="{FF2B5EF4-FFF2-40B4-BE49-F238E27FC236}">
                <a16:creationId xmlns="" xmlns:a16="http://schemas.microsoft.com/office/drawing/2014/main" id="{92267EEF-3022-4E6D-B819-6C87797B86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92581" y="21021675"/>
            <a:ext cx="1086928" cy="1086928"/>
          </a:xfrm>
          <a:prstGeom prst="rect">
            <a:avLst/>
          </a:prstGeom>
        </p:spPr>
      </p:pic>
      <p:pic>
        <p:nvPicPr>
          <p:cNvPr id="13" name="Gráfico 13" descr="Ciclismo">
            <a:extLst>
              <a:ext uri="{FF2B5EF4-FFF2-40B4-BE49-F238E27FC236}">
                <a16:creationId xmlns="" xmlns:a16="http://schemas.microsoft.com/office/drawing/2014/main" id="{5DEB1BE3-B778-49BE-A713-DF11BC0FC3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11455" y="21624627"/>
            <a:ext cx="1144437" cy="1130060"/>
          </a:xfrm>
          <a:prstGeom prst="rect">
            <a:avLst/>
          </a:prstGeom>
        </p:spPr>
      </p:pic>
      <p:pic>
        <p:nvPicPr>
          <p:cNvPr id="15" name="Gráfico 15" descr="Salto de natación">
            <a:extLst>
              <a:ext uri="{FF2B5EF4-FFF2-40B4-BE49-F238E27FC236}">
                <a16:creationId xmlns="" xmlns:a16="http://schemas.microsoft.com/office/drawing/2014/main" id="{3127D8A8-08FA-4689-A7B1-97A49807BC3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88987" y="23111605"/>
            <a:ext cx="1029419" cy="1158814"/>
          </a:xfrm>
          <a:prstGeom prst="rect">
            <a:avLst/>
          </a:prstGeom>
        </p:spPr>
      </p:pic>
      <p:pic>
        <p:nvPicPr>
          <p:cNvPr id="17" name="Gráfico 17" descr="Natación">
            <a:extLst>
              <a:ext uri="{FF2B5EF4-FFF2-40B4-BE49-F238E27FC236}">
                <a16:creationId xmlns="" xmlns:a16="http://schemas.microsoft.com/office/drawing/2014/main" id="{8FBD56E0-E6F6-4ED7-B822-9996D1C2B6F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878073" y="23621281"/>
            <a:ext cx="914400" cy="914400"/>
          </a:xfrm>
          <a:prstGeom prst="rect">
            <a:avLst/>
          </a:prstGeom>
        </p:spPr>
      </p:pic>
      <p:pic>
        <p:nvPicPr>
          <p:cNvPr id="29" name="Gráfico 29" descr="Advertencia">
            <a:extLst>
              <a:ext uri="{FF2B5EF4-FFF2-40B4-BE49-F238E27FC236}">
                <a16:creationId xmlns="" xmlns:a16="http://schemas.microsoft.com/office/drawing/2014/main" id="{EE02A979-9D5F-401E-B4DB-E1143119F08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021224" y="19756467"/>
            <a:ext cx="1820173" cy="1719532"/>
          </a:xfrm>
          <a:prstGeom prst="rect">
            <a:avLst/>
          </a:prstGeom>
        </p:spPr>
      </p:pic>
      <p:pic>
        <p:nvPicPr>
          <p:cNvPr id="88" name="Gráfico 13" descr="Ciclismo">
            <a:extLst>
              <a:ext uri="{FF2B5EF4-FFF2-40B4-BE49-F238E27FC236}">
                <a16:creationId xmlns="" xmlns:a16="http://schemas.microsoft.com/office/drawing/2014/main" id="{039EF920-64A4-49E4-8F78-34F418D6247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21228" y="18993570"/>
            <a:ext cx="1144437" cy="1130060"/>
          </a:xfrm>
          <a:prstGeom prst="rect">
            <a:avLst/>
          </a:prstGeom>
        </p:spPr>
      </p:pic>
      <p:pic>
        <p:nvPicPr>
          <p:cNvPr id="91" name="Gráfico 11" descr="Andar">
            <a:extLst>
              <a:ext uri="{FF2B5EF4-FFF2-40B4-BE49-F238E27FC236}">
                <a16:creationId xmlns="" xmlns:a16="http://schemas.microsoft.com/office/drawing/2014/main" id="{FEACB236-B072-444E-89FB-02096FC0EF8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038920" y="13559826"/>
            <a:ext cx="1086928" cy="1086928"/>
          </a:xfrm>
          <a:prstGeom prst="rect">
            <a:avLst/>
          </a:prstGeom>
        </p:spPr>
      </p:pic>
      <p:pic>
        <p:nvPicPr>
          <p:cNvPr id="31" name="Gráfico 31" descr="Latido">
            <a:extLst>
              <a:ext uri="{FF2B5EF4-FFF2-40B4-BE49-F238E27FC236}">
                <a16:creationId xmlns="" xmlns:a16="http://schemas.microsoft.com/office/drawing/2014/main" id="{99F84916-9497-42D9-AE4E-67F43C79A95A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=""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566911" y="9132499"/>
            <a:ext cx="1777042" cy="1618890"/>
          </a:xfrm>
          <a:prstGeom prst="rect">
            <a:avLst/>
          </a:prstGeom>
        </p:spPr>
      </p:pic>
      <p:pic>
        <p:nvPicPr>
          <p:cNvPr id="33" name="Gráfico 33" descr="Corazón">
            <a:extLst>
              <a:ext uri="{FF2B5EF4-FFF2-40B4-BE49-F238E27FC236}">
                <a16:creationId xmlns="" xmlns:a16="http://schemas.microsoft.com/office/drawing/2014/main" id="{9A7830B8-FC77-4323-8FB1-4D30D68A53E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=""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601184" y="8887185"/>
            <a:ext cx="1978324" cy="192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4431</TotalTime>
  <Words>201</Words>
  <Application>Microsoft Office PowerPoint</Application>
  <PresentationFormat>Personalizado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Sala de reuniones Ion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490</cp:revision>
  <dcterms:created xsi:type="dcterms:W3CDTF">2013-02-06T15:19:00Z</dcterms:created>
  <dcterms:modified xsi:type="dcterms:W3CDTF">2019-01-16T16:57:25Z</dcterms:modified>
</cp:coreProperties>
</file>